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6" r:id="rId3"/>
    <p:sldId id="257" r:id="rId4"/>
    <p:sldId id="259" r:id="rId5"/>
    <p:sldId id="261" r:id="rId6"/>
    <p:sldId id="266" r:id="rId7"/>
    <p:sldId id="258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63" r:id="rId21"/>
    <p:sldId id="27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2" d="100"/>
          <a:sy n="92" d="100"/>
        </p:scale>
        <p:origin x="-1186" y="2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0C02-0CA3-454C-980B-399A6DCDCB68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EB5B-A104-458B-856B-24C3FC3B6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0C02-0CA3-454C-980B-399A6DCDCB68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EB5B-A104-458B-856B-24C3FC3B6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0C02-0CA3-454C-980B-399A6DCDCB68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EB5B-A104-458B-856B-24C3FC3B6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45262D-D670-4AB7-A9D5-CA34F7DA37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455757-34D9-41A5-8B70-D00233837E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E24FC1-4D77-4C31-A2B0-FD9D2C09E3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3DAEC1-D303-49AD-88F2-472686828E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8D91F2-1712-42ED-893A-0DDACAD4E5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29C2D53-C095-4890-8073-F095221CB4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5B2E5E-C213-4769-914A-2B98276A19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C3334E2-8111-4693-B8DF-99AB90D804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45C184-5E69-4D91-85CC-6F817B6511D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224F422-B5E7-4460-B539-AFDAF0AF6F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502C43-EECC-4A20-BC5C-5FF55E35139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91EE5E3-068F-4BE0-9652-8A8CDA37FE6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860F83-AB8D-46C7-B4C0-315798D34B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D49978-365E-47A8-9314-2C8533B03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B2D226-BF87-4886-9792-EAF7E81040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CC79A57-3E79-4E39-9C54-036B8289C5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0C02-0CA3-454C-980B-399A6DCDCB68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EB5B-A104-458B-856B-24C3FC3B6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3DBB47-2C32-424C-9537-4493459FFF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E505A5-FAE0-426B-98A3-619FA24D121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BFA5F6-9C30-4FDE-9716-E950FA4390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69C785-51BA-480F-80DE-205B36E7CC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73BF79-5CB8-4C65-9D12-CCD187CEB5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1BCB09-7D3F-44C4-A363-92D452D940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0C02-0CA3-454C-980B-399A6DCDCB68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EB5B-A104-458B-856B-24C3FC3B6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0C02-0CA3-454C-980B-399A6DCDCB68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EB5B-A104-458B-856B-24C3FC3B6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0C02-0CA3-454C-980B-399A6DCDCB68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EB5B-A104-458B-856B-24C3FC3B6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0C02-0CA3-454C-980B-399A6DCDCB68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EB5B-A104-458B-856B-24C3FC3B6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0C02-0CA3-454C-980B-399A6DCDCB68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EB5B-A104-458B-856B-24C3FC3B6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0C02-0CA3-454C-980B-399A6DCDCB68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EB5B-A104-458B-856B-24C3FC3B6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0C02-0CA3-454C-980B-399A6DCDCB68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EB5B-A104-458B-856B-24C3FC3B6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90C02-0CA3-454C-980B-399A6DCDCB68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BEB5B-A104-458B-856B-24C3FC3B6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7D690C02-0CA3-454C-980B-399A6DCDCB68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FBBEB5B-A104-458B-856B-24C3FC3B6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wheel spokes="8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slide" Target="slide14.xml"/><Relationship Id="rId4" Type="http://schemas.openxmlformats.org/officeDocument/2006/relationships/slide" Target="slide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3212976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3140968"/>
            <a:ext cx="65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Озеро Байкал</a:t>
            </a:r>
            <a:endParaRPr lang="ru-RU" sz="7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://www.wellnews.ru/uploads/posts/2015-05/1431546627_russi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9512" y="1268760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Озеро </a:t>
            </a:r>
            <a:r>
              <a:rPr lang="ru-RU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айкал </a:t>
            </a:r>
            <a:endParaRPr lang="ru-RU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малое море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8727" y="764704"/>
            <a:ext cx="6774538" cy="417646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74638"/>
            <a:ext cx="6347048" cy="4397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dirty="0" err="1">
                <a:solidFill>
                  <a:srgbClr val="00B050"/>
                </a:solidFill>
                <a:latin typeface="Georgia" pitchFamily="18" charset="0"/>
              </a:rPr>
              <a:t>Малое</a:t>
            </a:r>
            <a:r>
              <a:rPr b="1" dirty="0">
                <a:solidFill>
                  <a:srgbClr val="00B050"/>
                </a:solidFill>
                <a:latin typeface="Georgia" pitchFamily="18" charset="0"/>
              </a:rPr>
              <a:t> </a:t>
            </a:r>
            <a:r>
              <a:rPr b="1" dirty="0" err="1">
                <a:solidFill>
                  <a:srgbClr val="00B050"/>
                </a:solidFill>
                <a:latin typeface="Georgia" pitchFamily="18" charset="0"/>
              </a:rPr>
              <a:t>море</a:t>
            </a:r>
            <a:endParaRPr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07504" y="5016951"/>
            <a:ext cx="885698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FFFF00"/>
                </a:solidFill>
                <a:latin typeface="Georgia" pitchFamily="18" charset="0"/>
              </a:rPr>
              <a:t>Малое море – пролив между северо-западным берегом Байкала и островом Ольхон. Южная узкая часть его называется </a:t>
            </a:r>
            <a:r>
              <a:rPr lang="ru-RU" altLang="ru-RU" sz="2000" b="1" dirty="0" err="1" smtClean="0">
                <a:solidFill>
                  <a:srgbClr val="FFFF00"/>
                </a:solidFill>
                <a:latin typeface="Georgia" pitchFamily="18" charset="0"/>
              </a:rPr>
              <a:t>Ольхонскими</a:t>
            </a:r>
            <a:r>
              <a:rPr lang="ru-RU" altLang="ru-RU" sz="2000" b="1" dirty="0" smtClean="0">
                <a:solidFill>
                  <a:srgbClr val="FFFF00"/>
                </a:solidFill>
                <a:latin typeface="Georgia" pitchFamily="18" charset="0"/>
              </a:rPr>
              <a:t> воротами.</a:t>
            </a:r>
            <a:endParaRPr lang="ru-RU" altLang="ru-RU" sz="2000" dirty="0" smtClean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79512" y="6165304"/>
            <a:ext cx="96490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FFFF00"/>
                </a:solidFill>
                <a:latin typeface="Georgia" pitchFamily="18" charset="0"/>
              </a:rPr>
              <a:t>Здесь часто образуются ветры, вследствие чего возникают шторма.</a:t>
            </a:r>
            <a:endParaRPr lang="ru-RU" altLang="ru-RU" dirty="0" smtClean="0">
              <a:solidFill>
                <a:srgbClr val="FFFF00"/>
              </a:solidFill>
              <a:latin typeface="Georgi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3533012"/>
      </p:ext>
    </p:extLst>
  </p:cSld>
  <p:clrMapOvr>
    <a:masterClrMapping/>
  </p:clrMapOvr>
  <p:transition spd="med" advTm="18219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6540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dirty="0" err="1">
                <a:solidFill>
                  <a:srgbClr val="00B050"/>
                </a:solidFill>
                <a:latin typeface="Georgia" pitchFamily="18" charset="0"/>
              </a:rPr>
              <a:t>Байкальские</a:t>
            </a:r>
            <a:r>
              <a:rPr b="1" dirty="0">
                <a:solidFill>
                  <a:srgbClr val="00B050"/>
                </a:solidFill>
                <a:latin typeface="Georgia" pitchFamily="18" charset="0"/>
              </a:rPr>
              <a:t> </a:t>
            </a:r>
            <a:r>
              <a:rPr b="1" dirty="0" err="1" smtClean="0">
                <a:solidFill>
                  <a:srgbClr val="00B050"/>
                </a:solidFill>
                <a:latin typeface="Georgia" pitchFamily="18" charset="0"/>
              </a:rPr>
              <a:t>ветр</a:t>
            </a:r>
            <a:r>
              <a:rPr lang="ru-RU" b="1" dirty="0" smtClean="0">
                <a:solidFill>
                  <a:srgbClr val="00B050"/>
                </a:solidFill>
                <a:latin typeface="Georgia" pitchFamily="18" charset="0"/>
              </a:rPr>
              <a:t>ы</a:t>
            </a:r>
            <a:endParaRPr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85750" y="1500188"/>
            <a:ext cx="356617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u="sng" dirty="0" err="1" smtClean="0">
                <a:solidFill>
                  <a:srgbClr val="C00000"/>
                </a:solidFill>
                <a:latin typeface="Georgia" pitchFamily="18" charset="0"/>
              </a:rPr>
              <a:t>Верховик</a:t>
            </a:r>
            <a:r>
              <a:rPr lang="ru-RU" altLang="ru-RU" b="1" u="sng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altLang="ru-RU" b="1" dirty="0" smtClean="0">
                <a:solidFill>
                  <a:srgbClr val="FFFF00"/>
                </a:solidFill>
                <a:latin typeface="Georgia" pitchFamily="18" charset="0"/>
              </a:rPr>
              <a:t>–северный ветер, дующий вдоль всего побережья Байкала.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FFFF00"/>
                </a:solidFill>
                <a:latin typeface="Georgia" pitchFamily="18" charset="0"/>
              </a:rPr>
              <a:t>В ясную погоду он дует спокойно, без резких порывов. Нередко он продолжается 10 дней. </a:t>
            </a:r>
            <a:endParaRPr lang="ru-RU" altLang="ru-RU" dirty="0" smtClean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85750" y="5143500"/>
            <a:ext cx="857250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u="sng" dirty="0" smtClean="0">
                <a:solidFill>
                  <a:srgbClr val="C00000"/>
                </a:solidFill>
                <a:latin typeface="Georgia" pitchFamily="18" charset="0"/>
              </a:rPr>
              <a:t>Култук</a:t>
            </a:r>
            <a:r>
              <a:rPr lang="ru-RU" altLang="ru-RU" b="1" dirty="0" smtClean="0">
                <a:solidFill>
                  <a:srgbClr val="FFFF00"/>
                </a:solidFill>
                <a:latin typeface="Georgia" pitchFamily="18" charset="0"/>
              </a:rPr>
              <a:t> - ветер, дующий от южной оконечности Байкала вдоль всего озера в дождливую погоду. Этот ветер не бывает продолжительным. </a:t>
            </a:r>
            <a:endParaRPr lang="ru-RU" altLang="ru-RU" dirty="0" smtClean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7" name="Picture 2" descr="География, озера, самое большое и чистое озеро в мире, и находится оно в России - это озеро Байкал. Самые интересные факты об озере Байкал. Шторм на Байкале тоже не редкост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1460" y="1268760"/>
            <a:ext cx="4704522" cy="3528392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6480408"/>
      </p:ext>
    </p:extLst>
  </p:cSld>
  <p:clrMapOvr>
    <a:masterClrMapping/>
  </p:clrMapOvr>
  <p:transition spd="med" advTm="21781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0"/>
            <a:ext cx="9139943" cy="6858000"/>
          </a:xfrm>
        </p:spPr>
      </p:pic>
      <p:sp>
        <p:nvSpPr>
          <p:cNvPr id="5" name="TextBox 4"/>
          <p:cNvSpPr txBox="1"/>
          <p:nvPr/>
        </p:nvSpPr>
        <p:spPr>
          <a:xfrm>
            <a:off x="1187624" y="188640"/>
            <a:ext cx="7666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ЖИВОТНЫЙ МИР БАЙКАЛА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59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780" y="4725144"/>
            <a:ext cx="8276684" cy="1800200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Байкале встречается уникальное морское млекопитающее - </a:t>
            </a:r>
            <a:r>
              <a:rPr lang="ru-RU" b="1" dirty="0" smtClean="0">
                <a:solidFill>
                  <a:srgbClr val="C00000"/>
                </a:solidFill>
              </a:rPr>
              <a:t>байкальская нерпа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Нерпа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единственный в мире тюлень, который живет в пресной воде. 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2290" name="Picture 2" descr="C:\Users\Лина\Desktop\post-3-124878003244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86598"/>
            <a:ext cx="6552728" cy="4193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604278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5775648"/>
            <a:ext cx="8514011" cy="96572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Тайга подходит вплотную к самому Байкалу, и поэтому здесь довольно разнообразен животный мир.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347864" y="635496"/>
            <a:ext cx="24482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Волк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8" name="Picture 4" descr="рысь"/>
          <p:cNvPicPr>
            <a:picLocks noChangeAspect="1" noChangeArrowheads="1"/>
          </p:cNvPicPr>
          <p:nvPr/>
        </p:nvPicPr>
        <p:blipFill>
          <a:blip r:embed="rId2" cstate="print"/>
          <a:srcRect l="12489" r="5085" b="9193"/>
          <a:stretch>
            <a:fillRect/>
          </a:stretch>
        </p:blipFill>
        <p:spPr bwMode="auto">
          <a:xfrm>
            <a:off x="6660232" y="437768"/>
            <a:ext cx="2376264" cy="295232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295691" y="404664"/>
            <a:ext cx="9396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</a:rPr>
              <a:t>Рысь</a:t>
            </a:r>
            <a:endParaRPr lang="ru-RU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842138" y="5085184"/>
            <a:ext cx="9539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Заяц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" y="447751"/>
            <a:ext cx="3034604" cy="22759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59546" y="2262039"/>
            <a:ext cx="1440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Кабарга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81924"/>
            <a:ext cx="4491705" cy="28073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023" y="437768"/>
            <a:ext cx="3582164" cy="234415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19136" y="2262039"/>
            <a:ext cx="98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Волк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3768" y="5085184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Росомаха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00" y="2798929"/>
            <a:ext cx="4464497" cy="27903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380312" y="2781924"/>
            <a:ext cx="1320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Ирбис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84820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4794920"/>
            <a:ext cx="8712968" cy="2063080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Байкале водится 236 видов птиц. Из них 29 водоплавающих.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2276872"/>
            <a:ext cx="946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Огарь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" y="47217"/>
            <a:ext cx="3409421" cy="27372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51" y="47217"/>
            <a:ext cx="1475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Беркут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504" y="47217"/>
            <a:ext cx="3452495" cy="23016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12360" y="47217"/>
            <a:ext cx="1357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Баклан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60221"/>
            <a:ext cx="3456384" cy="26882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88024" y="116632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Дрофа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852936"/>
            <a:ext cx="3456384" cy="21602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31640" y="2852936"/>
            <a:ext cx="1297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Сапсан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317053"/>
            <a:ext cx="2485711" cy="26961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48064" y="4437112"/>
            <a:ext cx="2269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Серый журавль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896468"/>
      </p:ext>
    </p:extLst>
  </p:cSld>
  <p:clrMapOvr>
    <a:masterClrMapping/>
  </p:clrMapOvr>
  <p:transition spd="med">
    <p:strip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5301208"/>
            <a:ext cx="8712968" cy="1368152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озере насчитывается 58 видов рыб. Наиболее известные - омуль, сиг, таймень, осетр, голомянка, ленок.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5" descr="бай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4356000" cy="1782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9512" y="188640"/>
            <a:ext cx="27126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 smtClean="0"/>
              <a:t>Байкальский </a:t>
            </a:r>
            <a:r>
              <a:rPr lang="ru-RU" sz="2000" b="1" dirty="0"/>
              <a:t>омуль</a:t>
            </a:r>
          </a:p>
        </p:txBody>
      </p:sp>
      <p:pic>
        <p:nvPicPr>
          <p:cNvPr id="6" name="Picture 7" descr="байк си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4000" y="1268760"/>
            <a:ext cx="5400000" cy="12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327512" y="692696"/>
            <a:ext cx="25568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/>
              <a:t>Байкальский </a:t>
            </a:r>
            <a:r>
              <a:rPr lang="ru-RU" sz="2000" b="1" dirty="0"/>
              <a:t>сиг</a:t>
            </a:r>
          </a:p>
        </p:txBody>
      </p:sp>
      <p:pic>
        <p:nvPicPr>
          <p:cNvPr id="8" name="Picture 13" descr="обыкн таймен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988840"/>
            <a:ext cx="5148000" cy="2236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9512" y="2276872"/>
            <a:ext cx="38884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/>
              <a:t>Обыкновенный </a:t>
            </a:r>
            <a:r>
              <a:rPr lang="ru-RU" sz="2000" b="1" dirty="0"/>
              <a:t>таймень</a:t>
            </a:r>
          </a:p>
        </p:txBody>
      </p:sp>
      <p:pic>
        <p:nvPicPr>
          <p:cNvPr id="10" name="Picture 5" descr="байкальск осётр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4000" y="3861048"/>
            <a:ext cx="7020000" cy="1614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580112" y="3140968"/>
            <a:ext cx="26370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 smtClean="0"/>
              <a:t>Байкальский </a:t>
            </a:r>
            <a:r>
              <a:rPr lang="ru-RU" sz="2000" b="1" dirty="0"/>
              <a:t>осётр</a:t>
            </a:r>
          </a:p>
        </p:txBody>
      </p:sp>
    </p:spTree>
    <p:extLst>
      <p:ext uri="{BB962C8B-B14F-4D97-AF65-F5344CB8AC3E}">
        <p14:creationId xmlns:p14="http://schemas.microsoft.com/office/powerpoint/2010/main" val="3096132941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4941168"/>
            <a:ext cx="8496944" cy="1608584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Наиболее интересна в Байкале </a:t>
            </a:r>
            <a:r>
              <a:rPr lang="ru-RU" sz="2800" b="1" dirty="0" smtClean="0">
                <a:solidFill>
                  <a:srgbClr val="C00000"/>
                </a:solidFill>
              </a:rPr>
              <a:t>голомянка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это прозрачная рыба без чешуи и плавательного пузыря.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76" y="332656"/>
            <a:ext cx="5928659" cy="444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7620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4394721"/>
            <a:ext cx="8748972" cy="2274639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Растительный мир Байкала – это необыкновенные мхи и лишайники, тополи причудливой формы, кедры, деревья-ходули.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108"/>
            <a:ext cx="3419872" cy="25649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" y="-6108"/>
            <a:ext cx="1285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Кедр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3936"/>
            <a:ext cx="3635896" cy="24215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92280" y="23935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Багульник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128947"/>
            <a:ext cx="3419871" cy="22810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496" y="2128948"/>
            <a:ext cx="1559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Чабрец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541" y="2388126"/>
            <a:ext cx="3312368" cy="22091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18595" y="4163888"/>
            <a:ext cx="3009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Очиток живучий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980728"/>
            <a:ext cx="3274787" cy="24560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59832" y="2996952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Ходячие деревья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863734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География, озера, самое большое и чистое озеро в мире, и находится оно в России - это озеро Байкал.  Фото байкал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5229200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Озеро Байкал является природным наследием не только России, но и всего мира, поэтому мы должны беречь его, сохранять его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первозданность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байка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1922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9512" y="5373216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2000" b="1" dirty="0">
                <a:solidFill>
                  <a:srgbClr val="C00000"/>
                </a:solidFill>
                <a:cs typeface="Times New Roman" pitchFamily="18" charset="0"/>
              </a:rPr>
              <a:t>Байкал</a:t>
            </a:r>
            <a:r>
              <a:rPr lang="ru-RU" sz="2000" b="1" dirty="0">
                <a:solidFill>
                  <a:schemeClr val="bg1"/>
                </a:solidFill>
                <a:cs typeface="Times New Roman" pitchFamily="18" charset="0"/>
              </a:rPr>
              <a:t> – одно из древнейших озер планеты  и самое глубокое озеро в мире. </a:t>
            </a:r>
            <a:r>
              <a:rPr lang="ru-RU" sz="2000" b="1" dirty="0">
                <a:solidFill>
                  <a:schemeClr val="bg1"/>
                </a:solidFill>
              </a:rPr>
              <a:t>Происхождение названия озера точно не установлено. Наиболее </a:t>
            </a:r>
            <a:r>
              <a:rPr lang="ru-RU" sz="2000" b="1" dirty="0" smtClean="0">
                <a:solidFill>
                  <a:schemeClr val="bg1"/>
                </a:solidFill>
              </a:rPr>
              <a:t>распространена </a:t>
            </a:r>
            <a:r>
              <a:rPr lang="ru-RU" sz="2000" b="1" dirty="0">
                <a:solidFill>
                  <a:schemeClr val="bg1"/>
                </a:solidFill>
              </a:rPr>
              <a:t>версия, что "Байкал" - слово тюрко-язычное, происходит от "бай" - богатый, "куль" - озеро, что значит "богатое озеро".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7" y="0"/>
            <a:ext cx="9198129" cy="689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4644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Озеро Байкал считается самым чистым озером планеты.  Самые интересные факты об озере Байкал, Самое большое озеро в мир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874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7504" y="116632"/>
            <a:ext cx="89289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Протяжённость Байкала составляет примерно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636км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В Байкале содержится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1/5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всех запасов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пресной воды.</a:t>
            </a:r>
          </a:p>
          <a:p>
            <a:pPr lvl="0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Его средняя глубина около 730 метров, максимальная –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1642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метра. Возраст Байкала – не менее 25млн лет.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1996 году Байкал был внесён в список Всемирного наследия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ЮНЕСКО.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://russianasha.ru/files/tours/images/d8/6f/baykal-skiy-ekspress-tur-na-ol-khon-6-dn-5-n-otdykh-ekskursii-bayka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9512" y="188640"/>
            <a:ext cx="51125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озеро Байкал впадают более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300 рек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а вытекает всего одна — Ангара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 самого начала Ангары – посёлок Листвянка.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8184" y="1340768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Шаман-камень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12249" cy="6858000"/>
          </a:xfrm>
        </p:spPr>
      </p:pic>
      <p:sp>
        <p:nvSpPr>
          <p:cNvPr id="5" name="TextBox 4"/>
          <p:cNvSpPr txBox="1"/>
          <p:nvPr/>
        </p:nvSpPr>
        <p:spPr>
          <a:xfrm>
            <a:off x="1547664" y="188640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«Байкальский музей»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70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География, озера, самое большое и чистое озеро в мире, и находится оно в России - это озеро Байкал. Самые интересные факты об озере Байкал. Весной прозрачность воды достигает 40 метр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15616" y="0"/>
            <a:ext cx="7200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400" b="1" dirty="0">
                <a:solidFill>
                  <a:srgbClr val="C00000"/>
                </a:solidFill>
                <a:latin typeface="Georgia" pitchFamily="18" charset="0"/>
              </a:rPr>
              <a:t>Жемчужины Байкала</a:t>
            </a:r>
            <a:endParaRPr lang="ru-RU" altLang="ru-RU" sz="44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3645025"/>
            <a:ext cx="84969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1</a:t>
            </a: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.   </a:t>
            </a: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hlinkClick r:id="rId3" action="ppaction://hlinksldjump"/>
              </a:rPr>
              <a:t>Песчаная бухта </a:t>
            </a: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(самый живописный уголок Байкала);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2.   </a:t>
            </a: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hlinkClick r:id="rId4" action="ppaction://hlinksldjump"/>
              </a:rPr>
              <a:t>Остров Ольхон </a:t>
            </a: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(мрачная страна, но величественная и привлекательная по – своему);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3.   </a:t>
            </a: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hlinkClick r:id="rId5" action="ppaction://hlinksldjump"/>
              </a:rPr>
              <a:t>Поющие пески </a:t>
            </a: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(при ходьбе по верхней обсохшей части пляжа песок издаёт громкий скрип);	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4.  </a:t>
            </a:r>
            <a:r>
              <a:rPr kumimoji="0" lang="ru-RU" altLang="ru-RU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Полуостров Святой Нос </a:t>
            </a: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(живописные гористые мысы и уютные бухты);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orgia" pitchFamily="18" charset="0"/>
              </a:rPr>
              <a:t>5.  </a:t>
            </a: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hlinkClick r:id="rId6" action="ppaction://hlinksldjump"/>
              </a:rPr>
              <a:t>Малое море </a:t>
            </a: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(одно из самых опасных для судоходства мест на Байкале).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деревья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928813"/>
            <a:ext cx="4041775" cy="381635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6912768" cy="93610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dirty="0">
                <a:solidFill>
                  <a:srgbClr val="00B050"/>
                </a:solidFill>
                <a:latin typeface="Georgia" pitchFamily="18" charset="0"/>
              </a:rPr>
              <a:t>Песчаная бухта</a:t>
            </a:r>
            <a:endParaRPr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395537" y="1916832"/>
            <a:ext cx="39264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FFFF00"/>
                </a:solidFill>
                <a:latin typeface="Georgia" pitchFamily="18" charset="0"/>
              </a:rPr>
              <a:t>В этой бухте интересны так называемые  «ходульные деревья».</a:t>
            </a:r>
            <a:endParaRPr lang="ru-RU" altLang="ru-RU" sz="2000" dirty="0" smtClean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95538" y="3284984"/>
            <a:ext cx="410502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FFFF00"/>
                </a:solidFill>
                <a:latin typeface="Georgia" pitchFamily="18" charset="0"/>
              </a:rPr>
              <a:t>Ветер выдувает песок  у основания растущих сосен, и у берега появляются растения на корявых «ногах».</a:t>
            </a:r>
            <a:endParaRPr lang="ru-RU" altLang="ru-RU" sz="2000" dirty="0" smtClean="0">
              <a:solidFill>
                <a:srgbClr val="FFFF00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5987473"/>
      </p:ext>
    </p:extLst>
  </p:cSld>
  <p:clrMapOvr>
    <a:masterClrMapping/>
  </p:clrMapOvr>
  <p:transition spd="med" advTm="18375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-387424"/>
            <a:ext cx="6624736" cy="12961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dirty="0" err="1">
                <a:solidFill>
                  <a:srgbClr val="00B050"/>
                </a:solidFill>
                <a:latin typeface="Georgia" pitchFamily="18" charset="0"/>
              </a:rPr>
              <a:t>Остров</a:t>
            </a:r>
            <a:r>
              <a:rPr b="1" dirty="0">
                <a:solidFill>
                  <a:srgbClr val="00B050"/>
                </a:solidFill>
                <a:latin typeface="Georgia" pitchFamily="18" charset="0"/>
              </a:rPr>
              <a:t> </a:t>
            </a:r>
            <a:r>
              <a:rPr b="1" dirty="0" err="1">
                <a:solidFill>
                  <a:srgbClr val="00B050"/>
                </a:solidFill>
                <a:latin typeface="Georgia" pitchFamily="18" charset="0"/>
              </a:rPr>
              <a:t>Ольхон</a:t>
            </a:r>
            <a:endParaRPr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 rot="10800000" flipV="1">
            <a:off x="395535" y="5236199"/>
            <a:ext cx="84249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FFFF00"/>
                </a:solidFill>
                <a:latin typeface="Georgia" pitchFamily="18" charset="0"/>
              </a:rPr>
              <a:t>Большой  и гористый остров длиной больше 70 км</a:t>
            </a:r>
            <a:endParaRPr lang="ru-RU" altLang="ru-RU" dirty="0" smtClean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 rot="10800000" flipV="1">
            <a:off x="395534" y="5781053"/>
            <a:ext cx="86409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FFFF00"/>
                </a:solidFill>
                <a:latin typeface="Georgia" pitchFamily="18" charset="0"/>
              </a:rPr>
              <a:t>Высшая точка острова – гора Жима, которая имеет высоту почти </a:t>
            </a:r>
            <a:r>
              <a:rPr lang="ru-RU" altLang="ru-RU" b="1" dirty="0" smtClean="0">
                <a:solidFill>
                  <a:srgbClr val="FFFF00"/>
                </a:solidFill>
              </a:rPr>
              <a:t>1300 </a:t>
            </a:r>
            <a:r>
              <a:rPr lang="ru-RU" altLang="ru-RU" b="1" dirty="0" smtClean="0">
                <a:solidFill>
                  <a:srgbClr val="FFFF00"/>
                </a:solidFill>
                <a:latin typeface="Georgia" pitchFamily="18" charset="0"/>
              </a:rPr>
              <a:t>метров  над  уровнем моря.</a:t>
            </a:r>
            <a:endParaRPr lang="ru-RU" altLang="ru-RU" dirty="0" smtClean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908720"/>
            <a:ext cx="5733855" cy="43003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1391581"/>
      </p:ext>
    </p:extLst>
  </p:cSld>
  <p:clrMapOvr>
    <a:masterClrMapping/>
  </p:clrMapOvr>
  <p:transition spd="med" advTm="19343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188640"/>
            <a:ext cx="5472608" cy="64807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dirty="0">
                <a:solidFill>
                  <a:srgbClr val="00B050"/>
                </a:solidFill>
              </a:rPr>
              <a:t>  </a:t>
            </a:r>
            <a:r>
              <a:rPr sz="4400" b="1" dirty="0">
                <a:solidFill>
                  <a:srgbClr val="00B050"/>
                </a:solidFill>
                <a:latin typeface="Georgia" pitchFamily="18" charset="0"/>
              </a:rPr>
              <a:t>Поющие пески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79512" y="5239226"/>
            <a:ext cx="885698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FFFF00"/>
                </a:solidFill>
                <a:latin typeface="Georgia" pitchFamily="18" charset="0"/>
              </a:rPr>
              <a:t>Поющие пески упоминаются уже в очень ранних  памятниках письменности, но до настоящего времени остаются загадкой. Звучание их рождает совершенно необычайное душевное состояние, вдруг сама земля начинает петь у вас под ногами.</a:t>
            </a:r>
            <a:endParaRPr lang="ru-RU" altLang="ru-RU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dirty="0" smtClean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08720"/>
            <a:ext cx="6375365" cy="41864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6893173"/>
      </p:ext>
    </p:extLst>
  </p:cSld>
  <p:clrMapOvr>
    <a:masterClrMapping/>
  </p:clrMapOvr>
  <p:transition spd="med" advTm="14516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2|2.7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5|2|7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4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4|3.5|6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4|2.8|7.1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453</Words>
  <Application>Microsoft Office PowerPoint</Application>
  <PresentationFormat>Экран (4:3)</PresentationFormat>
  <Paragraphs>60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Базовая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Песчаная бухта</vt:lpstr>
      <vt:lpstr>Остров Ольхон</vt:lpstr>
      <vt:lpstr>  Поющие пески</vt:lpstr>
      <vt:lpstr>Малое море</vt:lpstr>
      <vt:lpstr>Байкальские ветры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Оленька</dc:creator>
  <cp:lastModifiedBy>Денис Кораблев</cp:lastModifiedBy>
  <cp:revision>30</cp:revision>
  <dcterms:created xsi:type="dcterms:W3CDTF">2015-10-19T18:15:24Z</dcterms:created>
  <dcterms:modified xsi:type="dcterms:W3CDTF">2020-04-21T09:12:15Z</dcterms:modified>
</cp:coreProperties>
</file>